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SNAPLINE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Bet365 app USA: download and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Nathan Brooks, Sports Betting Editor · 17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App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ull sportsbook: every market the desktop site carries, pre-game and l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ive in-play: fast-refreshing markets with a stats overl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arlay tools: the Same Game Parlay builder and standard parlay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ash Out: full and partial early settlement on eligible b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reaming: watch and bet on one screen, funded account permit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ccount control: banking, limits, history and support in-app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Download on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pen the App Store and search for the official Bet365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onfirm the publisher is the operator, then insta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llow location access (precise) when the app requests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og in or register and complete verification if promp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Enable auto-updates so the app stays curr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Install from the App Store, grant precise location access, and keep auto-updates on; if the app is missing, Bet365 is likely just not licensed in your sta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Download on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se Google Play in supported states and verify the official develop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Grant location (precise) so geolocation can confirm your st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void unofficial APKs from third-party pages — security ris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art from the official site if you are unsure which download is correc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eep Play auto-updates on for the latest ver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Install from Google Play, grant precise location, and never trust an unofficial APK; the official site links to the correct, safe downloa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App versus the web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he app and the website share the same account, markets and features, but the app is faster for live betting, handles geolocation more smoothly and supports streaming better. The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pp and site share everything; pick the app for live betting and streaming and the site for desktop research or a device you cannot install o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Common app iss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Geolocation error: grant precise location, disable VPN, check sign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pp will not start: update, force-close, then reinstall if need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ogin rejected: use the official password reset, avoid repeated tr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arkets not loading: check your connection and update the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ill stuck: contact in-app support with your device and OS detai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ocation permissions and a current app version solve most issues; a clean reinstall is the reliable last step before contacting suppor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App ratings and reli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rength: stable under heavy live-betting load thanks to mature infrastruct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ead recent reviews: look for post-update bug patterns, not one-off complai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atings vary by platform: iOS and Android scores can diff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utcome bias: many low ratings reflect lost bets, not the softwa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ability under load is a real Bet365 app strength; check recent store reviews for genuine bug patterns rather than trusting a single star rating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https://365usa.net/bet365-app-us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Snapline Review is an independent guide and may earn a commission from links to Bet365. 21+. Gambling problem? Call 1-800-GAMBL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Nathan Brooks, Sports Betting Editor</dc:creator>
  <cp:lastModifiedBy>Unknown Creator</cp:lastModifiedBy>
  <dcterms:created xsi:type="dcterms:W3CDTF">2026-07-13T18:06:26Z</dcterms:created>
  <dcterms:modified xsi:type="dcterms:W3CDTF">2026-07-13T18:06:26Z</dcterms:modified>
  <dc:title>Bet365 app 2026: download on App Store and Play</dc:title>
  <dc:description>Bet365 app 2026 for US users — how to download from the App Store and Google Play, live betting, streaming, Cash Out and differences from the desktop site.</dc:description>
  <dc:subject>Bet365 app USA: download and review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