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presProps" Target="presProps.xml"/>
  <Relationship Id="rId12" Type="http://schemas.openxmlformats.org/officeDocument/2006/relationships/viewProps" Target="viewProps.xml"/>
  <Relationship Id="rId1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9822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428750"/>
            <a:ext cx="8001000" cy="2095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300" spc="0" u="none" cap="none">
                <a:solidFill>
                  <a:srgbClr val="0A7D4F">
                    <a:alpha val="100000"/>
                  </a:srgbClr>
                </a:solidFill>
                <a:latin typeface="Calibri"/>
              </a:rPr>
              <a:t><![CDATA[SNAPLINE REVIEW]]></a:t>
            </a:r>
          </a:p>
          <a:p>
            <a:pPr algn="l" rtl="0" fontAlgn="base" marL="0" marR="0" indent="0" lvl="0">
              <a:lnSpc>
                <a:spcPct val="100000"/>
              </a:lnSpc>
              <a:spcBef>
                <a:spcPts val="0"/>
              </a:spcBef>
              <a:spcAft>
                <a:spcPts val="0"/>
              </a:spcAft>
            </a:pPr>
            <a:r>
              <a:rPr lang="en-US" b="1" strike="noStrike" sz="3400" spc="0" u="none" cap="none">
                <a:solidFill>
                  <a:srgbClr val="14201A">
                    <a:alpha val="100000"/>
                  </a:srgbClr>
                </a:solidFill>
                <a:latin typeface="Calibri"/>
              </a:rPr>
              <a:t><![CDATA[Bet365 USA welcome offer: the 2026 guide]]></a:t>
            </a:r>
          </a:p>
          <a:p>
            <a:pPr algn="l" rtl="0" fontAlgn="base" marL="0" marR="0" indent="0" lvl="0">
              <a:lnSpc>
                <a:spcPct val="100000"/>
              </a:lnSpc>
              <a:spcBef>
                <a:spcPts val="0"/>
              </a:spcBef>
              <a:spcAft>
                <a:spcPts val="0"/>
              </a:spcAft>
            </a:pPr>
            <a:r>
              <a:rPr lang="en-US" strike="noStrike" sz="1200" spc="0" u="none" cap="none">
                <a:solidFill>
                  <a:srgbClr val="54645C">
                    <a:alpha val="100000"/>
                  </a:srgbClr>
                </a:solidFill>
                <a:latin typeface="Calibri"/>
              </a:rPr>
              <a:t><![CDATA[Nathan Brooks, Sports Betting Editor · 12.06.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Structure of the offer]]></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Bet Credits: a betting token, not cash; the stake is usually not returned in winnings]]></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First-bet style: a losing opening wager refunded up to a stated cap]]></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Qualifying deposit: a minimum amount you must fund to trigger the offer]]></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Minimum odds: the qualifying bet usually must meet a price threshold]]></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Cap: a maximum value, which differs by state and over time]]></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Learn the structure — Bet Credits versus first-bet, with a qualifying deposit and minimum odds — and treat the headline amount as a detail to confirm on the official si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How to claim the offer]]></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Register a new account while physically in a legal state, 21 or older]]></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Opt in to the offer and enter a bonus code if the promotion requires one]]></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Deposit at least the qualifying minimum using an eligible method]]></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Place a qualifying first bet that meets the minimum-odds rule]]></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Receive Bet Credits or a refund per the offer's mechanics]]></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Follow the order — register, opt in, deposit, then a qualifying bet that meets the minimum odds — and check method eligibility to avoid the usual claim failur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Playthrough requirement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Welcome offers carry conditions: minimum odds on qualifying or credit bets, time limits to use credits, and rules on how winnings are released. These terms, not the headline numbe…]]></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The minimum-odds, time-limit and stake-return rules decide an offer's true worth, so weigh the terms above the advertised amou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Tips to use the bonu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Bet what you know: apply credits to familiar sports and markets]]></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Mind the stake-return rule: slightly longer odds can make sense for credits, within limits]]></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Respect the clock: use credits before they expire, without forcing bad bets]]></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Hold your discipline: never let a bonus enlarge your normal stake]]></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Track it: note what you staked and won to judge the offer honestly]]></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Treat the offer as a minor cost reduction on bets you would make anyway, respect the time window, and never let credits inflate your stak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Withdrawing winning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Clear the conditions: satisfy minimum odds, time limits and any playthrough first]]></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Verify the account: complete identity, age and address checks before withdrawing]]></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Same-method rule: withdrawals often route back to a deposit method]]></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Timing varies: processing speed depends on the withdrawal method chosen]]></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Bonus winnings withdraw like any funds once the offer conditions are met and your account is verified, so expect standard KYC and same-method ru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438150"/>
            <a:ext cx="8001000" cy="666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400" spc="0" u="none" cap="none">
                <a:solidFill>
                  <a:srgbClr val="0A7D4F">
                    <a:alpha val="100000"/>
                  </a:srgbClr>
                </a:solidFill>
                <a:latin typeface="Calibri"/>
              </a:rPr>
              <a:t><![CDATA[How the offer compares in the US]]></a:t>
            </a:r>
          </a:p>
        </p:txBody>
      </p:sp>
      <p:sp>
        <p:nvSpPr>
          <p:cNvPr id="4" name=""/>
          <p:cNvSpPr txBox="1"/>
          <p:nvPr/>
        </p:nvSpPr>
        <p:spPr>
          <a:xfrm>
            <a:off x="571500" y="1333500"/>
            <a:ext cx="8001000" cy="3429000"/>
          </a:xfrm>
          <a:prstGeom prst="rect">
            <a:avLst/>
          </a:prstGeom>
          <a:noFill/>
        </p:spPr>
        <p:txBody>
          <a:bodyPr anchorCtr="0" rtlCol="0" vert="horz" bIns="45720" lIns="91440" rIns="91440" tIns="45720">
            <a:spAutoFit/>
          </a:bodyPr>
          <a:lstStyle/>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Bet365 welcome offers tend to be more conservative than the largest US promotions but come with cleaner terms. Judge them on the rules and on the sportsbook behind them, not the h…]]></a:t>
            </a:r>
          </a:p>
          <a:p>
            <a:pPr algn="l" rtl="0" fontAlgn="base" marL="190500" marR="0" indent="-142875" lvl="0">
              <a:lnSpc>
                <a:spcPct val="100000"/>
              </a:lnSpc>
              <a:spcBef>
                <a:spcPts val="0"/>
              </a:spcBef>
              <a:spcAft>
                <a:spcPts val="800"/>
              </a:spcAft>
            </a:pPr>
            <a:r>
              <a:rPr lang="en-US" strike="noStrike" sz="1500" spc="0" u="none" cap="none">
                <a:solidFill>
                  <a:srgbClr val="14201A">
                    <a:alpha val="100000"/>
                  </a:srgbClr>
                </a:solidFill>
                <a:latin typeface="Calibri"/>
              </a:rPr>
              <a:t><![CDATA[•  Bet365 offers trade headline size for cleaner terms; weigh the rules and the sportsbook itself far above the advertised numb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8572500" cy="5143500"/>
          <a:chOff x="0" y="0"/>
          <a:chExt cx="8572500" cy="5143500"/>
        </a:xfrm>
      </p:grpSpPr>
      <p:sp>
        <p:nvSpPr>
          <p:cNvPr id="2" name=""/>
          <p:cNvSpPr txBox="1"/>
          <p:nvPr/>
        </p:nvSpPr>
        <p:spPr>
          <a:xfrm>
            <a:off x="0" y="0"/>
            <a:ext cx="133350" cy="5143500"/>
          </a:xfrm>
          <a:prstGeom prst="rect">
            <a:avLst/>
          </a:prstGeom>
          <a:solidFill>
            <a:srgbClr val="0A7D4F">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000" spc="0" u="none" cap="none">
                <a:solidFill>
                  <a:srgbClr val="000000">
                    <a:alpha val="100000"/>
                  </a:srgbClr>
                </a:solidFill>
                <a:latin typeface="Calibri"/>
              </a:rPr>
              <a:t><![CDATA[ ]]></a:t>
            </a:r>
          </a:p>
        </p:txBody>
      </p:sp>
      <p:sp>
        <p:nvSpPr>
          <p:cNvPr id="3" name=""/>
          <p:cNvSpPr txBox="1"/>
          <p:nvPr/>
        </p:nvSpPr>
        <p:spPr>
          <a:xfrm>
            <a:off x="571500" y="1524000"/>
            <a:ext cx="8001000" cy="2857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000" spc="0" u="none" cap="none">
                <a:solidFill>
                  <a:srgbClr val="14201A">
                    <a:alpha val="100000"/>
                  </a:srgbClr>
                </a:solidFill>
                <a:latin typeface="Calibri"/>
              </a:rPr>
              <a:t><![CDATA[Full article:]]></a:t>
            </a:r>
          </a:p>
          <a:p>
            <a:pPr algn="l" rtl="0" fontAlgn="base" marL="0" marR="0" indent="0" lvl="0">
              <a:lnSpc>
                <a:spcPct val="100000"/>
              </a:lnSpc>
              <a:spcBef>
                <a:spcPts val="0"/>
              </a:spcBef>
              <a:spcAft>
                <a:spcPts val="0"/>
              </a:spcAft>
            </a:pPr>
            <a:r>
              <a:rPr lang="en-US" strike="noStrike" sz="1500" spc="0" u="none" cap="none">
                <a:solidFill>
                  <a:srgbClr val="0A7D4F">
                    <a:alpha val="100000"/>
                  </a:srgbClr>
                </a:solidFill>
                <a:latin typeface="Calibri"/>
              </a:rPr>
              <a:t><![CDATA[https://365usa.net/bet365-bonus-usa]]></a:t>
            </a:r>
          </a:p>
          <a:p>
            <a:pPr algn="l" rtl="0" fontAlgn="base" marL="0" marR="0" indent="0" lvl="0">
              <a:lnSpc>
                <a:spcPct val="100000"/>
              </a:lnSpc>
              <a:spcBef>
                <a:spcPts val="0"/>
              </a:spcBef>
              <a:spcAft>
                <a:spcPts val="0"/>
              </a:spcAft>
            </a:pPr>
            <a:r>
              <a:rPr lang="en-US" strike="noStrike" sz="900" spc="0" u="none" cap="none">
                <a:solidFill>
                  <a:srgbClr val="54645C">
                    <a:alpha val="100000"/>
                  </a:srgbClr>
                </a:solidFill>
                <a:latin typeface="Calibri"/>
              </a:rPr>
              <a:t><![CDATA[Snapline Review is an independent guide and may earn a commission from links to Bet365. 21+. Gambling problem? Call 1-800-GAMBLER.]]></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Nathan Brooks, Sports Betting Editor</dc:creator>
  <cp:lastModifiedBy>Unknown Creator</cp:lastModifiedBy>
  <dcterms:created xsi:type="dcterms:W3CDTF">2026-07-13T18:06:27Z</dcterms:created>
  <dcterms:modified xsi:type="dcterms:W3CDTF">2026-07-13T18:06:27Z</dcterms:modified>
  <dc:title>Bet365 bonus 2026: USA welcome offer explained</dc:title>
  <dc:description>Bet365 USA welcome offer 2026 — how the first-bet or bet credits work, qualifying wager, playthrough terms and tips to use the bonus the right way.</dc:description>
  <dc:subject>Bet365 USA welcome offer: the 2026 guide</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