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NAPLINE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Bet365 USA review 2026: the complete anal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Nathan Brooks, Sports Betting Editor · 21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What is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ounded: 2000, Stoke-on-Trent, United Kingdom, by Denise Coat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S debut: New Jersey, 2019 — its first regulated American mark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odel: state-licensed online sportsbook (and casino in some states), 21+ on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ore identity: a live-betting specialist with a long international track recor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is a long-established, state-licensed US sportsbook, not a new or offshore brand, but its reach depends entirely on which states it has been licensed i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Why the brand SERP is competi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perator pages dominate the brand's own keywords and are the right place for current offer numb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ffiliate pages are abundant and often conversion-first rather than reader-fir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ndependent analysis — the kind that says "skip this if your state isn't covered" — is rarer and more usefu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olatile details like the headline bonus amount belong on the official site, not in a static revie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search results lean heavily toward promotion; an independent review earns its place by being honest about weaknesses and pointing you to official sources for anything that 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Core products at a g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in the US centers on a full sportsbook with deep live betting, Same Game Parlays, integrated streaming and Cash Out, plus an online casino in states that allow it. The app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he product set is complete and conventional; Bet365 earns its reputation on execution of live betting, parlays, streaming and Cash Out rather than on offering anything no rival h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Where it is leg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egal where licensed: you must be 21+ and physically inside a covered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Geolocation enforced: the app verifies your location before accepting a wag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ootprint is growing but smaller than DraftKings, FanDuel or BetMGM tod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ravel matters: your account follows you, but you can only bet from a legal st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egality is per state and enforced by geolocation; confirm Bet365 is live where you are before anything else, because its footprint, while expanding, is smaller than the biggest r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Pros and cons of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: deep, fast live betting with strong stats supp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: polished Same Game Parlay and reliable Cash 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: integrated streaming and a stable, uncluttered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on: smaller licensed state footprint than the market lead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on: generally more conservative promotions than top riv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The strengths are about product quality and the weaknesses are about reach and promotions, so the decision usually comes down to whether you value the in-play experience enough to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ow we rate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ur rating is a framework, not a lab test. We weigh availability, odds and market depth, the app, banking, features and responsible-gambling tools, and we are explicit that nobody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We rate Bet365 with a transparent, evidence-based framework rather than fabricated benchmarks, and you can reweight the criteria to match what matters most to you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Who Bet365 is best f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Great fit: in-play and reactive bettors who watch and bet liv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Great fit: Same Game Parlay and player-props play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Good fit: anyone wanting a clean, reliable app with streaming and Cash 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or fit: bettors in states where it is not licens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or fit: promo-first bettors chasing the largest welcome off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is a strong primary book for live and parlay bettors in covered states and a weak choice for promo-chasers or anyone where it is not licensed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ttps://365usa.net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Snapline Review is an independent guide and may earn a commission from links to Bet365. 21+. Gambling problem? Call 1-800-GAMBL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Brooks, Sports Betting Editor</dc:creator>
  <cp:lastModifiedBy>Unknown Creator</cp:lastModifiedBy>
  <dcterms:created xsi:type="dcterms:W3CDTF">2026-07-13T18:06:24Z</dcterms:created>
  <dcterms:modified xsi:type="dcterms:W3CDTF">2026-07-13T18:06:24Z</dcterms:modified>
  <dc:title>Bet365 USA review 2026: app, bonus and states</dc:title>
  <dc:description>Full Bet365 USA review 2026 — legal-by-state availability, sportsbook markets, first-bet bonus, app, payments and a balanced look at pros and cons.</dc:description>
  <dc:subject>Bet365 USA review 2026: the complete analysis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