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USA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23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commended for live, in-play and parlay bettors in states where it is licens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Recommended as a second book almost everywhere it is legal, for line-shopp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ot usable in states where it has not launched — check first, alw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ot ideal for promo-maximizers chasing the biggest welcome off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n licensed states Bet365 is a confident pick for live and parlay bettors; the only real blocker is whether it operates where you ar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betting, Same Game Parlays, streaming, Cash Out and a stable app are the pillars of the Bet365 experience. Together they make it one of the strongest in-play products availab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strengths are concentrated in the live, parlay and streaming experience, where Bet365 is among the best in the U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maller state footprint than DraftKings, FanDuel and BetMG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ore conservative promotions than the most aggressive riv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wer brand familiarity as a newer US n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inner local promos in some recently launched st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loses points for reach, promotions and familiarity rather than product, so the weaknesses matter most to promo-chasers and bettors in uncovered stat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Comparison with riv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gainst DraftKings, FanDuel and BetMGM, Bet365 typically wins on live betting and parlay polish while trailing on state coverage and promotional scale. The right rival depends on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beats the leaders on live and same-game polish and trails on reach and promotions, which is why it works so well as part of a multi-book setu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mary book: live, in-play and parlay bettors in licensed st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rong second account: serious bettors who line-shop across boo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ine home: casual bettors who want a clean, reliable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ok elsewhere: uncovered states and promo-first strateg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earns a recommendation for eligible live and parlay bettors, works well as a second account for line-shoppers, and should be skipped where it is unlicense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ow we scored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ur score is a weighted, transparent framework rather than a fabricated benchmark. Availability, odds, app, banking, offers and safer-gambling tools each carry a defined weight, 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score is a reproducible framework with stated weights and no invented benchmarks, so you can reweight it to fit your own prioriti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Bet365 in the wider US mark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sition: product-led challenger in a reach-led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rajectory: steady state-by-state expansion, ongoing live-product invest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r new bettors: a clean, capable entry point where it is leg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r returning bettors: re-check availability as new states laun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is a quality-first challenger expanding state by state, so expect wider availability and continued live-product strength rather than a promotions arms rac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bet365-usa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2026-07-13T18:06:25Z</dcterms:created>
  <dcterms:modified xsi:type="dcterms:W3CDTF">2026-07-13T18:06:25Z</dcterms:modified>
  <dc:title>Bet365 USA verdict 2026: pros, cons and who it suits</dc:title>
  <dc:description>Final Bet365 USA verdict 2026 — pros and cons, comparison with rivals and recommendations by bettor type, from live-betting fans to parlay players.</dc:description>
  <dc:subject>Bet365 USA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