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NAPLINE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Bet365 vs DraftKings: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Nathan Brooks, Sports Betting Editor · 1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Licensing and reli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th regulated: state-licensed with verification and geoloc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th reliable: strong reputations for settlement and prote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DraftKings reach: live in more states than Bet365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vailability first: check which is licensed where you a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th are trustworthy regulated books; the difference is reach, where DraftKings' wider state coverage can settle the choice before features matt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Odds and marke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th offer deep markets on major US sports. Pricing is broadly comparable, with neither consistently best, which is why line-shopping between them is the real advantage of holding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arkets and pricing are broadly comparable with neither always best, so the real edge is line-shopping between the two rather than choosing on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Live betting and parlay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ive betting: Bet365 generally faster and deeper in-pl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reaming: a clear Bet365 advantage over DraftK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arlays: both excellent; DraftKings\' ecosystem is hu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ame Game Parlay: strong at both, polished at Bet365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leads on live betting and streaming while DraftKings leads on parlay ecosystem and promotion, so your live-vs-parlay priority decides i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Offers and ap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DraftKings runs a more aggressive promotional calendar, while Bet365 tends toward cleaner terms. Both apps are stable; Bet365's is uncluttered and live-focused, DraftKings' is fe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DraftKings wins on promotional scale and ecosystem breadth; Bet365 wins on cleaner terms and a focused, streaming-equipped app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hoose DraftKings: for reach, promotions and parlay ecosyste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hoose Bet365: for live betting, streaming and cleaner te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st setup: hold both where legal and line-sh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orced to pick one: let state availability and priorities deci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either is universally best — DraftKings for reach and promos, Bet365 for live and streaming — and holding both to line-shop is the smartest play where lega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ttps://365usa.net/bet365-vs-draftk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Snapline Review is an independent guide and may earn a commission from links to Bet365. 21+. Gambling problem? Call 1-800-GAMBL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Nathan Brooks, Sports Betting Editor</dc:creator>
  <cp:lastModifiedBy>Unknown Creator</cp:lastModifiedBy>
  <dcterms:created xsi:type="dcterms:W3CDTF">2026-07-13T18:06:28Z</dcterms:created>
  <dcterms:modified xsi:type="dcterms:W3CDTF">2026-07-13T18:06:28Z</dcterms:modified>
  <dc:title>Bet365 vs DraftKings 2026: US sportsbook compared</dc:title>
  <dc:description>Bet365 vs DraftKings 2026 — odds, markets, live betting, parlays, app and offers compared. Which US sportsbook delivers more value for bettors.</dc:description>
  <dc:subject>Bet365 vs DraftKings: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