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SNAPLINE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Bet365 vs FanDuel: 2026 comparis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Nathan Brooks, Sports Betting Editor · 1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Licensing and reli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regulated: licensed, with verification and geoloca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reliable: strong reputations for payouts and protec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anDuel reach: live in more states than Bet365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Availability first: confirm which is licensed where you a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are trustworthy regulated books, and FanDuel's wider state coverage is the main structural difference, often deciding the choice before feature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Odds and marke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oth offer deep markets and competitive pricing on top US sports. FanDuel is known for sharp core lines; Bet365 runs deep on live and international markets. Neither is always bes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Markets are deep and pricing competitive at both, with FanDuel sharp on core lines and Bet365 deeper internationally, so line-shopping captures the valu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Live betting and parlay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ive betting: Bet365 generally faster and deeper in-pla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treaming: a clear Bet365 advantage over FanDu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arlays: FanDuel\'s ecosystem is a market leade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ame Game Parlay: excellent at both, heavily promoted at FanDu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t365 leads live betting and streaming while FanDuel leads the parlay ecosystem, so whether you bet live or build parlays guides the pick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Offers and app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anDuel runs an aggressive promotional calendar and a slick, widely used app; Bet365 offers cleaner terms and a focused, live-first app. Both are stable and well buil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anDuel wins on promotional scale and a slick parlay-led app; Bet365 wins on cleaner terms and a focused app with integrated streaming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Verdic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hoose FanDuel: for reach, parlays and promo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Choose Bet365: for live betting, streaming and cleaner term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st setup: hold both where legal and line-sho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Forced to pick one: let availability and your priorities decid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either is universally best — FanDuel for reach, parlays and promos, Bet365 for live and streaming — and holding both to line-shop is the smartest play where legal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D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D4F">
                    <a:alpha val="100000"/>
                  </a:srgbClr>
                </a:solidFill>
                <a:latin typeface="Calibri"/>
              </a:rPr>
              <a:t><![CDATA[https://365usa.net/bet365-vs-fandue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4645C">
                    <a:alpha val="100000"/>
                  </a:srgbClr>
                </a:solidFill>
                <a:latin typeface="Calibri"/>
              </a:rPr>
              <a:t><![CDATA[Snapline Review is an independent guide and may earn a commission from links to Bet365. 21+. Gambling problem? Call 1-800-GAMBLER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Nathan Brooks, Sports Betting Editor</dc:creator>
  <cp:lastModifiedBy>Unknown Creator</cp:lastModifiedBy>
  <dcterms:created xsi:type="dcterms:W3CDTF">2026-07-13T18:06:28Z</dcterms:created>
  <dcterms:modified xsi:type="dcterms:W3CDTF">2026-07-13T18:06:28Z</dcterms:modified>
  <dc:title>Bet365 vs FanDuel 2026: US sportsbook compared</dc:title>
  <dc:description>Bet365 vs FanDuel 2026 — odds, markets, live betting, parlays, app and offers compared. Which US sportsbook offers more for sports bettors.</dc:description>
  <dc:subject>Bet365 vs FanDuel: 2026 comparison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