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2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SNAPLINE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Bet365 withdrawals USA: the complete guid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4645C">
                    <a:alpha val="100000"/>
                  </a:srgbClr>
                </a:solidFill>
                <a:latin typeface="Calibri"/>
              </a:rPr>
              <a:t><![CDATA[Nathan Brooks, Sports Betting Editor · 18.06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Withdrawal method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Debit card: a common and increasingly fast payout rout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ayPal: typically among the quickest option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Online banking / ACH: direct to your bank accoun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lay+ and check: prepaid card or the slowest paper-check rout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Same-method rule: withdraw back to a deposit method where requir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ayouts go to debit card, PayPal, online banking, Play+ or check, usually back to a deposit method, so pick a fast method to deposit with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Processing ti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rocessing has two parts: Bet365 reviewing and approving the withdrawal, then the payment provider moving the money. PayPal and cards are fastest; checks and some bank transfers t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Withdrawal time is approval plus provider transfer; a verified account paying to PayPal or a card is fastest, while checks are slowest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Withdrawal limi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Minimums: a floor per withdrawal to prevent tiny repeat payou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Maximums: a per-transaction ceiling that varies by method and stat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Large payouts: may be split or processed over tim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Extra review: big amounts can trigger routine compliance check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Each method has min and max withdrawal limits that vary by state; ordinary payouts clear easily, while very large ones may be split or reviewed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Requirements to withdraw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Verify your account fully before requesting a withdrawa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Clear bonus conditions on any funds derived from a promo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Use a deposit method where the same-method rule appli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Own-name method: the payout route must match your identit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A fully verified account, cleared bonus conditions and a deposit-matched method in your own name are the requirements; verifying early is the key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Common proble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Incomplete verification: the top cause — complete KYC to release fund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Document request: respond with a clear, in-date ID or address proof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Same-method rule: withdraw to a method you deposited with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Bonus not cleared: meet playthrough before withdrawing those fund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Still stuck: contact support rather than resubmitting repeatedl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Withdrawal delays are almost always verification, document requests or the same-method rule, not withheld funds, so complete KYC early and follow the rule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https://365usa.net/bet365-withdrawals-us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4645C">
                    <a:alpha val="100000"/>
                  </a:srgbClr>
                </a:solidFill>
                <a:latin typeface="Calibri"/>
              </a:rPr>
              <a:t><![CDATA[Snapline Review is an independent guide and may earn a commission from links to Bet365. 21+. Gambling problem? Call 1-800-GAMBLER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Nathan Brooks, Sports Betting Editor</dc:creator>
  <cp:lastModifiedBy>Unknown Creator</cp:lastModifiedBy>
  <dcterms:created xsi:type="dcterms:W3CDTF">2026-07-13T18:06:28Z</dcterms:created>
  <dcterms:modified xsi:type="dcterms:W3CDTF">2026-07-13T18:06:28Z</dcterms:modified>
  <dc:title>Bet365 withdrawals 2026: USA times and limits</dc:title>
  <dc:description>How to withdraw from Bet365 USA 2026 — methods, processing times, limits, verification requirement and fixes for the most common withdrawal issues.</dc:description>
  <dc:subject>Bet365 withdrawals USA: the complete guide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