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SNAPLINE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Where Bet365 is legal: state-by-st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4645C">
                    <a:alpha val="100000"/>
                  </a:srgbClr>
                </a:solidFill>
                <a:latin typeface="Calibri"/>
              </a:rPr>
              <a:t><![CDATA[Nathan Brooks, Sports Betting Editor · 16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The legal framewor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2018 decision: ended the federal ban, returned the choice to stat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tate-by-state: each decides whether and how to allow bett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No federal license: no single national sportsbook exis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et365 needs both: state legalization and a Bet365 licens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US betting law is state-by-state since the 2018 federal-ban repeal, so Bet365 is legal only where a state has legalized online betting and licensed i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Live sta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Early markets: New Jersey (2019) and Colorad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Among others: Virginia, Ohio, Iowa, Kentucky, Louisiana, Indiana, Arizona, Tennessee, North Carolin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A snapshot: the roster shifts as licenses are add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Live check is authority: the app gives the real-time answ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et365 operates in a growing group of states led by New Jersey and Colorado, but the roster shifts, so the live check is the authoritative sourc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How to check eligi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Open the app or site from inside your sta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Let geolocation run and read whether betting is availa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Confirm you are 21+ and ready to verify your ident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Register and bet if available, with a method in your own na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Open the app from your location to let geolocation confirm availability; combined with the 21+ and own-name account rules, it is the definitive eligibility check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Betting while trave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Account is portable: manage it from any sta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etting is location-bound: only wager from a legal sta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Open bets stand: a legally placed bet settles even after you trave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One account: no need to re-register when crossing state lin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Your account works nationwide for management but betting is limited to legal states, so traveling pauses wagering in unlicensed states without affecting your fund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Staying inform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Track legislation: your state legalizing is the first ste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Re-check the official site: for current Bet365 availabil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Trust official sources: over static third-party lis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afer gambling: set limits as new options appear; 1-800-GAMBLER appli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The legal map changes, so follow your state's legislation and the official site for availability, and set safer-gambling limits as new options appea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Offshore sites are not the sa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Unlicensed offshore sites that use similar names and "accept everyone" are not a safe substitute for a state-licensed Bet365. They lack the regulation, protections and recourse th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Unlicensed offshore sites are not a safe substitute for a state-licensed Bet365, lacking the regulation, fund protection and recourse that make legal betting worthwhile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https://365usa.net/where-bet365-is-leg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4645C">
                    <a:alpha val="100000"/>
                  </a:srgbClr>
                </a:solidFill>
                <a:latin typeface="Calibri"/>
              </a:rPr>
              <a:t><![CDATA[Snapline Review is an independent guide and may earn a commission from links to Bet365. 21+. Gambling problem? Call 1-800-GAMBLER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Nathan Brooks, Sports Betting Editor</dc:creator>
  <cp:lastModifiedBy>Unknown Creator</cp:lastModifiedBy>
  <dcterms:created xsi:type="dcterms:W3CDTF">2026-07-13T18:06:27Z</dcterms:created>
  <dcterms:modified xsi:type="dcterms:W3CDTF">2026-07-13T18:06:27Z</dcterms:modified>
  <dc:title>Is Bet365 legal 2026: US state-by-state guide</dc:title>
  <dc:description>Is Bet365 legal in the USA in 2026 — a state-by-state guide to availability, geolocation rules, age limits and how to check if you can bet legally.</dc:description>
  <dc:subject>Where Bet365 is legal: state-by-state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